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17"/>
  </p:notesMasterIdLst>
  <p:sldIdLst>
    <p:sldId id="290" r:id="rId2"/>
    <p:sldId id="334" r:id="rId3"/>
    <p:sldId id="315" r:id="rId4"/>
    <p:sldId id="319" r:id="rId5"/>
    <p:sldId id="323" r:id="rId6"/>
    <p:sldId id="327" r:id="rId7"/>
    <p:sldId id="322" r:id="rId8"/>
    <p:sldId id="318" r:id="rId9"/>
    <p:sldId id="325" r:id="rId10"/>
    <p:sldId id="314" r:id="rId11"/>
    <p:sldId id="317" r:id="rId12"/>
    <p:sldId id="328" r:id="rId13"/>
    <p:sldId id="330" r:id="rId14"/>
    <p:sldId id="333" r:id="rId15"/>
    <p:sldId id="332" r:id="rId16"/>
  </p:sldIdLst>
  <p:sldSz cx="9144000" cy="6858000" type="screen4x3"/>
  <p:notesSz cx="6858000" cy="9144000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5190"/>
    <a:srgbClr val="3864B2"/>
    <a:srgbClr val="0F36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07" autoAdjust="0"/>
    <p:restoredTop sz="96323" autoAdjust="0"/>
  </p:normalViewPr>
  <p:slideViewPr>
    <p:cSldViewPr snapToGrid="0">
      <p:cViewPr>
        <p:scale>
          <a:sx n="90" d="100"/>
          <a:sy n="90" d="100"/>
        </p:scale>
        <p:origin x="2304" y="5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E405C8-7EFE-4B15-807D-7765AE454758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80661A-DBC5-460F-8DD8-4E346A31B1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558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4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756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5162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0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5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286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5776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7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4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4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9083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027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131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7"/>
            <a:ext cx="462915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456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7"/>
            <a:ext cx="4629151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164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133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6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6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4790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DBFB-DE8D-4744-928A-4B216267F296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  <p:sp>
        <p:nvSpPr>
          <p:cNvPr id="6" name="Управляющая кнопка: настраиваемая 5">
            <a:hlinkClick r:id="" action="ppaction://hlinkshowjump?jump=nextslide" highlightClick="1"/>
          </p:cNvPr>
          <p:cNvSpPr/>
          <p:nvPr userDrawn="1"/>
        </p:nvSpPr>
        <p:spPr>
          <a:xfrm>
            <a:off x="3120705" y="2952925"/>
            <a:ext cx="2183235" cy="101506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b="1" dirty="0" smtClean="0"/>
              <a:t>ОТВЕТ</a:t>
            </a:r>
            <a:endParaRPr lang="ru-RU" sz="135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94926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1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75DBFB-DE8D-4744-928A-4B216267F296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69EB1-8785-4EB2-BD50-90242CFAE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494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25" r:id="rId12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Тілдарын» республикалық олимпиадасының ЕРЕЖЕС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1" y="838560"/>
            <a:ext cx="6874201" cy="3724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 rot="20826048">
            <a:off x="1278349" y="4358755"/>
            <a:ext cx="6603503" cy="76174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ru-RU" sz="4500" b="1" dirty="0">
                <a:ln w="9525">
                  <a:solidFill>
                    <a:srgbClr val="FFC00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  <a:reflection blurRad="6350" stA="55000" endA="300" endPos="45500" dir="5400000" sy="-100000" algn="bl" rotWithShape="0"/>
                </a:effectLst>
              </a:rPr>
              <a:t>ТІЛДАРЫН - 2024</a:t>
            </a:r>
          </a:p>
        </p:txBody>
      </p:sp>
    </p:spTree>
    <p:extLst>
      <p:ext uri="{BB962C8B-B14F-4D97-AF65-F5344CB8AC3E}">
        <p14:creationId xmlns:p14="http://schemas.microsoft.com/office/powerpoint/2010/main" val="946121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36"/>
    </mc:Choice>
    <mc:Fallback>
      <p:transition spd="slow" advTm="373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9248"/>
          <a:stretch/>
        </p:blipFill>
        <p:spPr>
          <a:xfrm>
            <a:off x="1698553" y="440049"/>
            <a:ext cx="3692474" cy="25721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18202"/>
          <a:stretch/>
        </p:blipFill>
        <p:spPr>
          <a:xfrm>
            <a:off x="1892597" y="3354574"/>
            <a:ext cx="3740321" cy="25721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18027"/>
          <a:stretch/>
        </p:blipFill>
        <p:spPr>
          <a:xfrm>
            <a:off x="5391027" y="1927637"/>
            <a:ext cx="3748295" cy="2572109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340" y="425303"/>
            <a:ext cx="868115" cy="6039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3963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81"/>
    </mc:Choice>
    <mc:Fallback>
      <p:transition spd="slow" advTm="298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340" y="425303"/>
            <a:ext cx="868115" cy="6039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4223" y="421449"/>
            <a:ext cx="4763386" cy="619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756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96"/>
    </mc:Choice>
    <mc:Fallback>
      <p:transition spd="slow" advTm="3896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405" y="550234"/>
            <a:ext cx="4444409" cy="5925879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340" y="425303"/>
            <a:ext cx="868115" cy="6039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367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96"/>
    </mc:Choice>
    <mc:Fallback>
      <p:transition spd="slow" advTm="3496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266" y="425303"/>
            <a:ext cx="4523157" cy="6030876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340" y="425303"/>
            <a:ext cx="868115" cy="6039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2774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28"/>
    </mc:Choice>
    <mc:Fallback>
      <p:transition spd="slow" advTm="3528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344" y="425303"/>
            <a:ext cx="4326121" cy="5768162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340" y="425303"/>
            <a:ext cx="868115" cy="6039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4162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99"/>
    </mc:Choice>
    <mc:Fallback>
      <p:transition spd="slow" advTm="4199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953" y="425302"/>
            <a:ext cx="4476307" cy="5968409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340" y="425303"/>
            <a:ext cx="868115" cy="6039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9483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12"/>
    </mc:Choice>
    <mc:Fallback>
      <p:transition spd="slow" advTm="4112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837" y="390747"/>
            <a:ext cx="4581302" cy="6108403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340" y="425303"/>
            <a:ext cx="868115" cy="6039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0026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04"/>
    </mc:Choice>
    <mc:Fallback>
      <p:transition spd="slow" advTm="3504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308" y="336253"/>
            <a:ext cx="4491259" cy="5988345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340" y="425303"/>
            <a:ext cx="868115" cy="6039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9819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79"/>
    </mc:Choice>
    <mc:Fallback>
      <p:transition spd="slow" advTm="3679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978" y="3699032"/>
            <a:ext cx="2139553" cy="1980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 rot="20604686">
            <a:off x="1698311" y="3102916"/>
            <a:ext cx="5771642" cy="76174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ru-RU" sz="4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МАРАПАТТАУ</a:t>
            </a:r>
          </a:p>
        </p:txBody>
      </p:sp>
      <p:pic>
        <p:nvPicPr>
          <p:cNvPr id="2050" name="Picture 2" descr="https://ds04.infourok.ru/uploads/ex/0b1d/0002ddc4-318e3705/2/img27.jpg"/>
          <p:cNvPicPr>
            <a:picLocks noChangeAspect="1" noChangeArrowheads="1"/>
          </p:cNvPicPr>
          <p:nvPr/>
        </p:nvPicPr>
        <p:blipFill>
          <a:blip r:embed="rId3" cstate="print"/>
          <a:srcRect l="9450" t="19550" r="11014" b="6485"/>
          <a:stretch>
            <a:fillRect/>
          </a:stretch>
        </p:blipFill>
        <p:spPr bwMode="auto">
          <a:xfrm>
            <a:off x="1547665" y="1160748"/>
            <a:ext cx="2830381" cy="19740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340" y="425303"/>
            <a:ext cx="868115" cy="6039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1265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44"/>
    </mc:Choice>
    <mc:Fallback>
      <p:transition spd="slow" advTm="2144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779" y="425303"/>
            <a:ext cx="4512524" cy="6016699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340" y="425303"/>
            <a:ext cx="868115" cy="6039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6110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75"/>
    </mc:Choice>
    <mc:Fallback>
      <p:transition spd="slow" advTm="3575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923" y="425302"/>
            <a:ext cx="4565686" cy="6087581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340" y="425303"/>
            <a:ext cx="868115" cy="6039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4871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44"/>
    </mc:Choice>
    <mc:Fallback>
      <p:transition spd="slow" advTm="3344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881" y="425303"/>
            <a:ext cx="4363668" cy="5818224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340" y="425303"/>
            <a:ext cx="868115" cy="6039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1782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44"/>
    </mc:Choice>
    <mc:Fallback>
      <p:transition spd="slow" advTm="3144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923" y="425302"/>
            <a:ext cx="4469993" cy="5959991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340" y="425303"/>
            <a:ext cx="868115" cy="6039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0540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48"/>
    </mc:Choice>
    <mc:Fallback>
      <p:transition spd="slow" advTm="4048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133" y="862013"/>
            <a:ext cx="6858000" cy="5143500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340" y="425303"/>
            <a:ext cx="868115" cy="6039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3507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96"/>
    </mc:Choice>
    <mc:Fallback>
      <p:transition spd="slow" advTm="3496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ISPRING_PLAYERS_CUSTOMIZATION" val="UEsDBBQAAgAIAAlvgUipAcR2+wIAALAIAAAUAAAAdW5pdmVyc2FsL3BsYXllci54bWytVU1v2zAMPadA/4Ohe6WkH2sb2C26AsUO61Ag67ZboNqKrcW2PEmum/76UZK/53QrsEMCm+J7pMhH2r9+yVLvmUnFRR6gBZ4jj+WhiHgeB+jx693RBbq+Ojzwi5TumPR4FKAy5wZAU+RFTIWSFxrAD1QnAeoZMDAjr5BcSK53wH0G3G2k41N0eDADl1wFKNG6WBJSVRXmChB5rERaGhKFQ5GRQjLFcs0kcWkgr8Eu9d/R8MtETvSuYKqHLPT7A9ckLceL4gOS6gQLGZPj+XxBftx/XoUJy+gRz5WmeciQB5Wc2VI+0XB7L6IyZcrYZr5LcsW0NklY28zXS764yD0lwwA5h3XGlKIxUzjNY0QclkyA/U1KVVLzqAGt4VVbXvNav7V5XzdutnOkcy7Kp5SrBI76kM46CfTJMKqf2etaBT02CrozTMiT7FfJJYvs67dWjPMFcgFbxdk8sapCOICnOxpqIXe3AAMV1R3EbdOwaxq2oJYDt9FXHQVqbrthVJeSNaWa+c88YuILlZIaWVxpWTKfjIw1lgzBPnFXrpvUNcRPdJae/UNvjN+oNT/VW52xgP/RmE9A1NaE5xF7uePgo1kGNdUMim1sWBcpNjG7nFT5lPV0PTC5HOumwEU8TWXMYAwjqinp7GQflEmqwCUs5QjbO9gLTnicpPDTkwzj0700GZXbSYbewV5wKsLtBLQ1t2Uk4zqOxNQqyCcT68QPS6VFxl+tPAd7Ri+tDt8auebopuDtwfn8j1EcxGgGc4MmVpd56u2r5vDBzKlWnc+6cJaBWmEemC4L59XMQlmMfCK2oWWqb/s5NfuwBx3lPDUd01zfQe+iWvFX5lU8Ml+6xYmpScKMZgL04eKkxwD9hO0yCG9N+yJuRN7UAWNi39y/rWiz5evWua7v67APNXzmrHIYN1MfQR2xFGUejXqIi+4jolLYaTeSUS9lG7jR4hhEKooAncJDfefLs8vuyueLywZr83pwgV0u71jpdcKdgkit6/Yifr0b4PE3UEsBAgAAFAACAAgACW+BSKkBxHb7AgAAsAgAABQAAAAAAAAAAQAAAAAAAAAAAHVuaXZlcnNhbC9wbGF5ZXIueG1sUEsFBgAAAAABAAEAQgAAAC0DAAAAAA=="/>
  <p:tag name="ISPRING_PRESENTATION_TITLE" val="СВОЯ ИГРА"/>
  <p:tag name="ARTICULATE_SLIDE_COUNT" val="42"/>
  <p:tag name="ARTICULATE_PROJECT_OPEN" val="0"/>
  <p:tag name="ISPRING_UUID" val="{057A1C99-AAD4-4B36-81AC-138FA0944F7E}"/>
  <p:tag name="ISPRING_RESOURCE_FOLDER" val="C:\Users\olga.kokoulina\Documents\СВОЯ ИГРА - Copy\"/>
  <p:tag name="ISPRING_PRESENTATION_PATH" val="C:\Users\olga.kokoulina\Documents\СВОЯ ИГРА - Copy.pptx"/>
  <p:tag name="ISPRING_PROJECT_FOLDER_UPDATED" val="1"/>
  <p:tag name="ISPRING_SCREEN_RECS_UPDATED" val="C:\Users\olga.kokoulina\Documents\СВОЯ ИГРА - Copy"/>
  <p:tag name="ISPRING_RESOURCE_PATHS_HASH_PRESENTER" val="30a29568428e1fbe1e9622116143a56fc151e3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3998</TotalTime>
  <Words>4</Words>
  <Application>Microsoft Office PowerPoint</Application>
  <PresentationFormat>Экран (4:3)</PresentationFormat>
  <Paragraphs>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СВОЯ ИГРА</dc:title>
  <dc:creator>Olga Kokoulina</dc:creator>
  <cp:lastModifiedBy>13</cp:lastModifiedBy>
  <cp:revision>102</cp:revision>
  <dcterms:created xsi:type="dcterms:W3CDTF">2017-04-04T07:27:35Z</dcterms:created>
  <dcterms:modified xsi:type="dcterms:W3CDTF">2024-09-16T12:00:53Z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F2CB6D5A-1B8B-4A8E-ADC4-3A0669CDCAD4</vt:lpwstr>
  </property>
  <property fmtid="{D5CDD505-2E9C-101B-9397-08002B2CF9AE}" pid="3" name="ArticulatePath">
    <vt:lpwstr>Презентация2</vt:lpwstr>
  </property>
</Properties>
</file>